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76" autoAdjust="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3287B-D724-4115-AF3A-25697D9B3457}" type="datetimeFigureOut">
              <a:rPr lang="en-US" smtClean="0"/>
              <a:t>10/13/2013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2CDA0-662B-4A48-85FE-6EE7F35C0F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7450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3287B-D724-4115-AF3A-25697D9B3457}" type="datetimeFigureOut">
              <a:rPr lang="en-US" smtClean="0"/>
              <a:t>10/13/2013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2CDA0-662B-4A48-85FE-6EE7F35C0F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516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3287B-D724-4115-AF3A-25697D9B3457}" type="datetimeFigureOut">
              <a:rPr lang="en-US" smtClean="0"/>
              <a:t>10/13/2013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2CDA0-662B-4A48-85FE-6EE7F35C0F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275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3287B-D724-4115-AF3A-25697D9B3457}" type="datetimeFigureOut">
              <a:rPr lang="en-US" smtClean="0"/>
              <a:t>10/13/2013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2CDA0-662B-4A48-85FE-6EE7F35C0F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811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3287B-D724-4115-AF3A-25697D9B3457}" type="datetimeFigureOut">
              <a:rPr lang="en-US" smtClean="0"/>
              <a:t>10/13/2013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2CDA0-662B-4A48-85FE-6EE7F35C0F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202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3287B-D724-4115-AF3A-25697D9B3457}" type="datetimeFigureOut">
              <a:rPr lang="en-US" smtClean="0"/>
              <a:t>10/13/2013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2CDA0-662B-4A48-85FE-6EE7F35C0F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774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3287B-D724-4115-AF3A-25697D9B3457}" type="datetimeFigureOut">
              <a:rPr lang="en-US" smtClean="0"/>
              <a:t>10/13/2013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2CDA0-662B-4A48-85FE-6EE7F35C0F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509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3287B-D724-4115-AF3A-25697D9B3457}" type="datetimeFigureOut">
              <a:rPr lang="en-US" smtClean="0"/>
              <a:t>10/13/2013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2CDA0-662B-4A48-85FE-6EE7F35C0F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3251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3287B-D724-4115-AF3A-25697D9B3457}" type="datetimeFigureOut">
              <a:rPr lang="en-US" smtClean="0"/>
              <a:t>10/13/2013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2CDA0-662B-4A48-85FE-6EE7F35C0F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4461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3287B-D724-4115-AF3A-25697D9B3457}" type="datetimeFigureOut">
              <a:rPr lang="en-US" smtClean="0"/>
              <a:t>10/13/2013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2CDA0-662B-4A48-85FE-6EE7F35C0F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300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3287B-D724-4115-AF3A-25697D9B3457}" type="datetimeFigureOut">
              <a:rPr lang="en-US" smtClean="0"/>
              <a:t>10/13/2013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2CDA0-662B-4A48-85FE-6EE7F35C0F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822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E3287B-D724-4115-AF3A-25697D9B3457}" type="datetimeFigureOut">
              <a:rPr lang="en-US" smtClean="0"/>
              <a:t>10/13/2013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2CDA0-662B-4A48-85FE-6EE7F35C0F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269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uCalc Transform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This is </a:t>
            </a:r>
            <a:r>
              <a:rPr lang="en-US" dirty="0" smtClean="0"/>
              <a:t>a sample PowerPoint file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9860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Title of slide number Two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This is a test 123. Slide number two test. This is a second sentence.  This is a third sentence of the same paragraph.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This is a new paragraph.  I pressed enter twice.</a:t>
            </a:r>
          </a:p>
          <a:p>
            <a:pPr marL="0" indent="0">
              <a:buNone/>
            </a:pPr>
            <a:r>
              <a:rPr lang="en-US" dirty="0" smtClean="0"/>
              <a:t>Now I pressed enter once.  That’s for the 3</a:t>
            </a:r>
            <a:r>
              <a:rPr lang="en-US" baseline="30000" dirty="0" smtClean="0"/>
              <a:t>rd</a:t>
            </a:r>
            <a:r>
              <a:rPr lang="en-US" dirty="0" smtClean="0"/>
              <a:t> paragraph.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41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Title of 3</a:t>
            </a:r>
            <a:r>
              <a:rPr lang="en-US" baseline="30000" dirty="0" smtClean="0"/>
              <a:t>rd</a:t>
            </a:r>
            <a:r>
              <a:rPr lang="en-US" dirty="0" smtClean="0"/>
              <a:t> slide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 item on the list</a:t>
            </a:r>
          </a:p>
          <a:p>
            <a:r>
              <a:rPr lang="en-US" dirty="0" smtClean="0"/>
              <a:t>Second item on the list</a:t>
            </a:r>
          </a:p>
          <a:p>
            <a:r>
              <a:rPr lang="en-US" dirty="0" smtClean="0"/>
              <a:t>Third Item on the list</a:t>
            </a:r>
          </a:p>
          <a:p>
            <a:r>
              <a:rPr lang="en-US" dirty="0" smtClean="0"/>
              <a:t>Last (4</a:t>
            </a:r>
            <a:r>
              <a:rPr lang="en-US" baseline="30000" dirty="0" smtClean="0"/>
              <a:t>th</a:t>
            </a:r>
            <a:r>
              <a:rPr lang="en-US" dirty="0" smtClean="0"/>
              <a:t>) item.  End of my list.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491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slide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94403539"/>
              </p:ext>
            </p:extLst>
          </p:nvPr>
        </p:nvGraphicFramePr>
        <p:xfrm>
          <a:off x="457200" y="1600200"/>
          <a:ext cx="8229600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Table item column</a:t>
                      </a:r>
                      <a:r>
                        <a:rPr lang="en-US" baseline="0" dirty="0" smtClean="0"/>
                        <a:t> one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Testing 123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abcdefg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r>
                        <a:rPr lang="en-US" baseline="30000" dirty="0" smtClean="0"/>
                        <a:t>th</a:t>
                      </a:r>
                      <a:r>
                        <a:rPr lang="en-US" baseline="0" dirty="0" smtClean="0"/>
                        <a:t> column empty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Row number 2.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Row two</a:t>
                      </a:r>
                      <a:r>
                        <a:rPr lang="en-US" baseline="0" dirty="0" smtClean="0"/>
                        <a:t> col 2.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Blah </a:t>
                      </a:r>
                      <a:r>
                        <a:rPr lang="en-US" dirty="0" err="1" smtClean="0"/>
                        <a:t>blah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Just a test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63968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Last Slide</a:t>
            </a:r>
            <a:endParaRPr lang="en-US" dirty="0"/>
          </a:p>
        </p:txBody>
      </p:sp>
      <p:sp>
        <p:nvSpPr>
          <p:cNvPr id="4" name="laptop"/>
          <p:cNvSpPr>
            <a:spLocks noGrp="1" noEditPoints="1" noChangeArrowheads="1"/>
          </p:cNvSpPr>
          <p:nvPr>
            <p:ph idx="1"/>
          </p:nvPr>
        </p:nvSpPr>
        <p:spPr bwMode="auto">
          <a:custGeom>
            <a:avLst/>
            <a:gdLst>
              <a:gd name="T0" fmla="*/ 3362 w 21600"/>
              <a:gd name="T1" fmla="*/ 0 h 21600"/>
              <a:gd name="T2" fmla="*/ 3362 w 21600"/>
              <a:gd name="T3" fmla="*/ 7173 h 21600"/>
              <a:gd name="T4" fmla="*/ 18327 w 21600"/>
              <a:gd name="T5" fmla="*/ 0 h 21600"/>
              <a:gd name="T6" fmla="*/ 18327 w 21600"/>
              <a:gd name="T7" fmla="*/ 7173 h 21600"/>
              <a:gd name="T8" fmla="*/ 10800 w 21600"/>
              <a:gd name="T9" fmla="*/ 0 h 21600"/>
              <a:gd name="T10" fmla="*/ 10800 w 21600"/>
              <a:gd name="T11" fmla="*/ 21600 h 21600"/>
              <a:gd name="T12" fmla="*/ 0 w 21600"/>
              <a:gd name="T13" fmla="*/ 21600 h 21600"/>
              <a:gd name="T14" fmla="*/ 21600 w 21600"/>
              <a:gd name="T15" fmla="*/ 21600 h 21600"/>
              <a:gd name="T16" fmla="*/ 4445 w 21600"/>
              <a:gd name="T17" fmla="*/ 1858 h 21600"/>
              <a:gd name="T18" fmla="*/ 17311 w 21600"/>
              <a:gd name="T19" fmla="*/ 1232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3362" y="0"/>
                </a:moveTo>
                <a:lnTo>
                  <a:pt x="18327" y="0"/>
                </a:lnTo>
                <a:lnTo>
                  <a:pt x="18327" y="14347"/>
                </a:lnTo>
                <a:lnTo>
                  <a:pt x="3362" y="14347"/>
                </a:lnTo>
                <a:lnTo>
                  <a:pt x="3362" y="0"/>
                </a:lnTo>
                <a:close/>
              </a:path>
              <a:path w="21600" h="21600" extrusionOk="0">
                <a:moveTo>
                  <a:pt x="3340" y="15068"/>
                </a:moveTo>
                <a:lnTo>
                  <a:pt x="0" y="19877"/>
                </a:lnTo>
                <a:lnTo>
                  <a:pt x="21600" y="19877"/>
                </a:lnTo>
                <a:lnTo>
                  <a:pt x="18327" y="15068"/>
                </a:lnTo>
                <a:lnTo>
                  <a:pt x="3340" y="15068"/>
                </a:lnTo>
                <a:close/>
              </a:path>
              <a:path w="21600" h="21600" extrusionOk="0">
                <a:moveTo>
                  <a:pt x="0" y="19877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19877"/>
                </a:lnTo>
                <a:lnTo>
                  <a:pt x="0" y="19877"/>
                </a:lnTo>
                <a:close/>
              </a:path>
              <a:path w="21600" h="21600" extrusionOk="0">
                <a:moveTo>
                  <a:pt x="4186" y="1523"/>
                </a:moveTo>
                <a:lnTo>
                  <a:pt x="17547" y="1523"/>
                </a:lnTo>
                <a:lnTo>
                  <a:pt x="17547" y="12744"/>
                </a:lnTo>
                <a:lnTo>
                  <a:pt x="4186" y="12744"/>
                </a:lnTo>
                <a:lnTo>
                  <a:pt x="4186" y="1523"/>
                </a:lnTo>
                <a:close/>
              </a:path>
              <a:path w="21600" h="21600" extrusionOk="0">
                <a:moveTo>
                  <a:pt x="3318" y="15549"/>
                </a:moveTo>
                <a:lnTo>
                  <a:pt x="2917" y="16110"/>
                </a:lnTo>
                <a:lnTo>
                  <a:pt x="18727" y="16110"/>
                </a:lnTo>
                <a:lnTo>
                  <a:pt x="18327" y="15549"/>
                </a:lnTo>
                <a:lnTo>
                  <a:pt x="3318" y="15549"/>
                </a:lnTo>
                <a:close/>
              </a:path>
              <a:path w="21600" h="21600" extrusionOk="0">
                <a:moveTo>
                  <a:pt x="6213" y="18314"/>
                </a:moveTo>
                <a:lnTo>
                  <a:pt x="5946" y="18875"/>
                </a:lnTo>
                <a:lnTo>
                  <a:pt x="15766" y="18875"/>
                </a:lnTo>
                <a:lnTo>
                  <a:pt x="15499" y="18314"/>
                </a:lnTo>
                <a:lnTo>
                  <a:pt x="6213" y="18314"/>
                </a:lnTo>
                <a:close/>
              </a:path>
              <a:path w="21600" h="21600" extrusionOk="0">
                <a:moveTo>
                  <a:pt x="2828" y="16471"/>
                </a:moveTo>
                <a:lnTo>
                  <a:pt x="2405" y="17072"/>
                </a:lnTo>
                <a:lnTo>
                  <a:pt x="19284" y="17072"/>
                </a:lnTo>
                <a:lnTo>
                  <a:pt x="18839" y="16471"/>
                </a:lnTo>
                <a:lnTo>
                  <a:pt x="2828" y="16471"/>
                </a:lnTo>
                <a:close/>
              </a:path>
              <a:path w="21600" h="21600" extrusionOk="0">
                <a:moveTo>
                  <a:pt x="2316" y="17352"/>
                </a:moveTo>
                <a:lnTo>
                  <a:pt x="1871" y="17953"/>
                </a:lnTo>
                <a:lnTo>
                  <a:pt x="19863" y="17953"/>
                </a:lnTo>
                <a:lnTo>
                  <a:pt x="19395" y="17352"/>
                </a:lnTo>
                <a:lnTo>
                  <a:pt x="2316" y="17352"/>
                </a:lnTo>
                <a:close/>
              </a:path>
            </a:pathLst>
          </a:cu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 smtClean="0"/>
              <a:t>Picture of a laptop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Second list item is red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Third item is bold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493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134</Words>
  <Application>Microsoft Office PowerPoint</Application>
  <PresentationFormat>On-screen Show (4:3)</PresentationFormat>
  <Paragraphs>25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uCalc Transform</vt:lpstr>
      <vt:lpstr>Title of slide number Two</vt:lpstr>
      <vt:lpstr>Title of 3rd slide</vt:lpstr>
      <vt:lpstr>4th slide</vt:lpstr>
      <vt:lpstr>Last Slide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uCalc Transform Sample Powerpoint file</dc:title>
  <dc:creator>Daniel Corbier</dc:creator>
  <cp:keywords>This is a PPTx tag; uCalc Test</cp:keywords>
  <cp:lastModifiedBy>Daniel-AMD</cp:lastModifiedBy>
  <cp:revision>2</cp:revision>
  <dcterms:created xsi:type="dcterms:W3CDTF">2012-08-02T13:43:54Z</dcterms:created>
  <dcterms:modified xsi:type="dcterms:W3CDTF">2013-10-13T14:26:30Z</dcterms:modified>
</cp:coreProperties>
</file>