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79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287B-D724-4115-AF3A-25697D9B3457}" type="datetimeFigureOut">
              <a:rPr lang="en-US" smtClean="0"/>
              <a:t>8/2/2012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74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287B-D724-4115-AF3A-25697D9B3457}" type="datetimeFigureOut">
              <a:rPr lang="en-US" smtClean="0"/>
              <a:t>8/2/2012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516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287B-D724-4115-AF3A-25697D9B3457}" type="datetimeFigureOut">
              <a:rPr lang="en-US" smtClean="0"/>
              <a:t>8/2/2012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275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287B-D724-4115-AF3A-25697D9B3457}" type="datetimeFigureOut">
              <a:rPr lang="en-US" smtClean="0"/>
              <a:t>8/2/2012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811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287B-D724-4115-AF3A-25697D9B3457}" type="datetimeFigureOut">
              <a:rPr lang="en-US" smtClean="0"/>
              <a:t>8/2/2012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0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287B-D724-4115-AF3A-25697D9B3457}" type="datetimeFigureOut">
              <a:rPr lang="en-US" smtClean="0"/>
              <a:t>8/2/2012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774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287B-D724-4115-AF3A-25697D9B3457}" type="datetimeFigureOut">
              <a:rPr lang="en-US" smtClean="0"/>
              <a:t>8/2/2012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509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287B-D724-4115-AF3A-25697D9B3457}" type="datetimeFigureOut">
              <a:rPr lang="en-US" smtClean="0"/>
              <a:t>8/2/2012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325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287B-D724-4115-AF3A-25697D9B3457}" type="datetimeFigureOut">
              <a:rPr lang="en-US" smtClean="0"/>
              <a:t>8/2/2012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446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287B-D724-4115-AF3A-25697D9B3457}" type="datetimeFigureOut">
              <a:rPr lang="en-US" smtClean="0"/>
              <a:t>8/2/2012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300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287B-D724-4115-AF3A-25697D9B3457}" type="datetimeFigureOut">
              <a:rPr lang="en-US" smtClean="0"/>
              <a:t>8/2/2012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822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3287B-D724-4115-AF3A-25697D9B3457}" type="datetimeFigureOut">
              <a:rPr lang="en-US" smtClean="0"/>
              <a:t>8/2/2012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269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This is my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is my sub-title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86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of slide number Two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This is a test 123. Slide number two test. This is a second sentence.  This is a third sentence of the same paragraph.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This is a new paragraph.  I pressed enter twice.</a:t>
            </a:r>
          </a:p>
          <a:p>
            <a:pPr marL="0" indent="0">
              <a:buNone/>
            </a:pPr>
            <a:r>
              <a:rPr lang="en-US" dirty="0" smtClean="0"/>
              <a:t>Now I pressed enter once.  That’s for the 3</a:t>
            </a:r>
            <a:r>
              <a:rPr lang="en-US" baseline="30000" dirty="0" smtClean="0"/>
              <a:t>rd</a:t>
            </a:r>
            <a:r>
              <a:rPr lang="en-US" dirty="0" smtClean="0"/>
              <a:t> paragraph.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4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of 3</a:t>
            </a:r>
            <a:r>
              <a:rPr lang="en-US" baseline="30000" dirty="0" smtClean="0"/>
              <a:t>rd</a:t>
            </a:r>
            <a:r>
              <a:rPr lang="en-US" dirty="0" smtClean="0"/>
              <a:t>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item on the list</a:t>
            </a:r>
          </a:p>
          <a:p>
            <a:r>
              <a:rPr lang="en-US" dirty="0" smtClean="0"/>
              <a:t>Second item on the list</a:t>
            </a:r>
          </a:p>
          <a:p>
            <a:r>
              <a:rPr lang="en-US" dirty="0" smtClean="0"/>
              <a:t>Third Item on the list</a:t>
            </a:r>
          </a:p>
          <a:p>
            <a:r>
              <a:rPr lang="en-US" dirty="0" smtClean="0"/>
              <a:t>Last (4</a:t>
            </a:r>
            <a:r>
              <a:rPr lang="en-US" baseline="30000" dirty="0" smtClean="0"/>
              <a:t>th</a:t>
            </a:r>
            <a:r>
              <a:rPr lang="en-US" dirty="0" smtClean="0"/>
              <a:t>) item.  End of my list.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9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slide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4403539"/>
              </p:ext>
            </p:extLst>
          </p:nvPr>
        </p:nvGraphicFramePr>
        <p:xfrm>
          <a:off x="457200" y="1600200"/>
          <a:ext cx="82296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Table item column</a:t>
                      </a:r>
                      <a:r>
                        <a:rPr lang="en-US" baseline="0" dirty="0" smtClean="0"/>
                        <a:t> 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Testing 123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abcdefg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column empty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Row number 2.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Row two</a:t>
                      </a:r>
                      <a:r>
                        <a:rPr lang="en-US" baseline="0" dirty="0" smtClean="0"/>
                        <a:t> col 2.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Blah </a:t>
                      </a:r>
                      <a:r>
                        <a:rPr lang="en-US" dirty="0" err="1" smtClean="0"/>
                        <a:t>blah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Just a test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396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Slide</a:t>
            </a:r>
            <a:endParaRPr lang="en-US" dirty="0"/>
          </a:p>
        </p:txBody>
      </p:sp>
      <p:sp>
        <p:nvSpPr>
          <p:cNvPr id="4" name="laptop"/>
          <p:cNvSpPr>
            <a:spLocks noGrp="1" noEditPoints="1" noChangeArrowheads="1"/>
          </p:cNvSpPr>
          <p:nvPr>
            <p:ph idx="1"/>
          </p:nvPr>
        </p:nvSpPr>
        <p:spPr bwMode="auto"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Picture of a laptop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Second list item is red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Third item is bold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9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134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This is my Title</vt:lpstr>
      <vt:lpstr>Title of slide number Two</vt:lpstr>
      <vt:lpstr>Title of 3rd slide</vt:lpstr>
      <vt:lpstr>4th slide</vt:lpstr>
      <vt:lpstr>Last Slide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my Title</dc:title>
  <dc:creator>Daniel-AMD</dc:creator>
  <cp:keywords>This is a PPTx tag; uCalc Test</cp:keywords>
  <cp:lastModifiedBy>Daniel-AMD</cp:lastModifiedBy>
  <cp:revision>1</cp:revision>
  <dcterms:created xsi:type="dcterms:W3CDTF">2012-08-02T13:43:54Z</dcterms:created>
  <dcterms:modified xsi:type="dcterms:W3CDTF">2012-08-02T13:53:51Z</dcterms:modified>
</cp:coreProperties>
</file>